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handoutMasterIdLst>
    <p:handoutMasterId r:id="rId6"/>
  </p:handoutMasterIdLst>
  <p:sldIdLst>
    <p:sldId id="451" r:id="rId2"/>
    <p:sldId id="450" r:id="rId3"/>
    <p:sldId id="454" r:id="rId4"/>
  </p:sldIdLst>
  <p:sldSz cx="9144000" cy="6858000" type="screen4x3"/>
  <p:notesSz cx="6735763" cy="98694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538" y="-3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936" cy="494185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252" y="0"/>
            <a:ext cx="2918936" cy="494185"/>
          </a:xfrm>
          <a:prstGeom prst="rect">
            <a:avLst/>
          </a:prstGeom>
        </p:spPr>
        <p:txBody>
          <a:bodyPr vert="horz" lIns="90855" tIns="45427" rIns="90855" bIns="45427" rtlCol="0"/>
          <a:lstStyle>
            <a:lvl1pPr algn="r">
              <a:defRPr sz="1200"/>
            </a:lvl1pPr>
          </a:lstStyle>
          <a:p>
            <a:fld id="{4489D430-CB04-4512-AE1C-C1F4A5602153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3725"/>
            <a:ext cx="2918936" cy="494184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252" y="9373725"/>
            <a:ext cx="2918936" cy="494184"/>
          </a:xfrm>
          <a:prstGeom prst="rect">
            <a:avLst/>
          </a:prstGeom>
        </p:spPr>
        <p:txBody>
          <a:bodyPr vert="horz" lIns="90855" tIns="45427" rIns="90855" bIns="45427" rtlCol="0" anchor="b"/>
          <a:lstStyle>
            <a:lvl1pPr algn="r">
              <a:defRPr sz="1200"/>
            </a:lvl1pPr>
          </a:lstStyle>
          <a:p>
            <a:fld id="{ED0140F2-0320-4C0C-A818-7ED6457156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954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564" cy="494027"/>
          </a:xfrm>
          <a:prstGeom prst="rect">
            <a:avLst/>
          </a:prstGeom>
        </p:spPr>
        <p:txBody>
          <a:bodyPr vert="horz" lIns="90755" tIns="45377" rIns="90755" bIns="4537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627" y="1"/>
            <a:ext cx="2919564" cy="494027"/>
          </a:xfrm>
          <a:prstGeom prst="rect">
            <a:avLst/>
          </a:prstGeom>
        </p:spPr>
        <p:txBody>
          <a:bodyPr vert="horz" lIns="90755" tIns="45377" rIns="90755" bIns="4537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5" tIns="45377" rIns="90755" bIns="4537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262" y="4687732"/>
            <a:ext cx="5389240" cy="4441506"/>
          </a:xfrm>
          <a:prstGeom prst="rect">
            <a:avLst/>
          </a:prstGeom>
        </p:spPr>
        <p:txBody>
          <a:bodyPr vert="horz" lIns="90755" tIns="45377" rIns="90755" bIns="45377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3885"/>
            <a:ext cx="2919564" cy="494026"/>
          </a:xfrm>
          <a:prstGeom prst="rect">
            <a:avLst/>
          </a:prstGeom>
        </p:spPr>
        <p:txBody>
          <a:bodyPr vert="horz" lIns="90755" tIns="45377" rIns="90755" bIns="4537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627" y="9373885"/>
            <a:ext cx="2919564" cy="494026"/>
          </a:xfrm>
          <a:prstGeom prst="rect">
            <a:avLst/>
          </a:prstGeom>
        </p:spPr>
        <p:txBody>
          <a:bodyPr vert="horz" wrap="square" lIns="90755" tIns="45377" rIns="90755" bIns="4537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93" y="4541399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179511" y="23488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62971"/>
            <a:ext cx="2598329" cy="3574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8000" y="240611"/>
            <a:ext cx="8746541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Уважаемые граждане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!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</a:br>
            <a:r>
              <a:rPr lang="ru-RU" dirty="0">
                <a:solidFill>
                  <a:schemeClr val="tx2"/>
                </a:solidFill>
              </a:rPr>
              <a:t>Вы можете подать заявление электронно 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через Портал государственных и муниципальных услуг Республики Татарстан 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en-US" b="1" dirty="0" err="1" smtClean="0">
                <a:solidFill>
                  <a:srgbClr val="C00000"/>
                </a:solidFill>
              </a:rPr>
              <a:t>uslugi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r>
              <a:rPr lang="en-US" b="1" dirty="0" err="1" smtClean="0">
                <a:solidFill>
                  <a:srgbClr val="C00000"/>
                </a:solidFill>
              </a:rPr>
              <a:t>tatarstan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r>
              <a:rPr lang="en-US" b="1" dirty="0" err="1" smtClean="0">
                <a:solidFill>
                  <a:srgbClr val="C00000"/>
                </a:solidFill>
              </a:rPr>
              <a:t>ru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42419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19494</TotalTime>
  <Words>65</Words>
  <Application>Microsoft Office PowerPoint</Application>
  <PresentationFormat>Экран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Ольга Юрьевна</cp:lastModifiedBy>
  <cp:revision>1462</cp:revision>
  <cp:lastPrinted>2016-11-09T10:02:55Z</cp:lastPrinted>
  <dcterms:modified xsi:type="dcterms:W3CDTF">2016-11-09T10:15:58Z</dcterms:modified>
</cp:coreProperties>
</file>